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4"/>
  </p:notes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56.6335" units="1/cm"/>
          <inkml:channelProperty channel="Y" name="resolution" value="52.81981" units="1/cm"/>
          <inkml:channelProperty channel="T" name="resolution" value="1" units="1/dev"/>
        </inkml:channelProperties>
      </inkml:inkSource>
      <inkml:timestamp xml:id="ts0" timeString="2020-07-09T20:17:27.3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48479">
    <iact:property name="dataType"/>
    <iact:actionData xml:id="d0">
      <inkml:trace xmlns:inkml="http://www.w3.org/2003/InkML" xml:id="stk0" contextRef="#ctx0" brushRef="#br0">19964 16408 0,'0'0'9,"0"0"0,0 0 1,0 0 0,0 0 0,0 0-1,0 0 2,260-34-1,-64-1 0,-1 0 2,98-34-4,-32-1 2,-33 35 0,0 35 0,0-69 0,33 34 0,-66 0 1,99-69-2,-66 104 1,65 0-1,-130-35 2,98 0-1,32 70 0,-65-35 0,65 0-1,-65 35 2,0-35-2,-32 0 2,64 0-1,-64 35-1,-33-35 2,0 34-1,0-34-1,0 0 1,32 35 0,-65-35 0,-32 0 0,0 0 0,32 0 0,0 35-1,-32-35 2,33 35-1,-1-35 0,-65 0-1</inkml:trace>
    </iact:actionData>
  </iact:action>
  <iact:action type="add" startTime="50990">
    <iact:property name="dataType"/>
    <iact:actionData xml:id="d1">
      <inkml:trace xmlns:inkml="http://www.w3.org/2003/InkML" xml:id="stk1" contextRef="#ctx0" brushRef="#br0">5791 9664 0,'0'0'7,"0"0"4,0 0-1,0 0 0,0 0 0,0 0 0,0 0 0,162-69 0,1 34 0,33 0 1,-1 35-2,1-69 1,-33 69 0,0 0 0,65 0-1,-98 0 1,33-35 1,-33 35-1,-32 0-1,0-35 2,0 35-2,32 0 1,-65-34 1,0 34-1,-32 0-1,32 0 1,0 0 0</inkml:trace>
    </iact:actionData>
  </iact:action>
  <iact:action type="add" startTime="51528">
    <iact:property name="dataType"/>
    <iact:actionData xml:id="d2">
      <inkml:trace xmlns:inkml="http://www.w3.org/2003/InkML" xml:id="stk2" contextRef="#ctx0" brushRef="#br0">5530 10255 0,'0'0'8,"0"0"2,0 0 0,0 0 0,163-34 0,-98 34-1,33 0 2,32 0-1,98-35 1,-32 0-2,-1 70 1,-65-35-1,66 0 2,65 35-1,-99-35-1,-31 0 2,32-35-1,-66 35 0,34 0-1,32 0 1</inkml:trace>
    </iact:actionData>
  </iact:action>
  <iact:action type="add" startTime="59370">
    <iact:property name="dataType"/>
    <iact:actionData xml:id="d3">
      <inkml:trace xmlns:inkml="http://www.w3.org/2003/InkML" xml:id="stk3" contextRef="#ctx0" brushRef="#br0">13089 17312 0,'0'0'7,"0"0"3,0 0 0,0 0 0,0 0 0,130 35 1,1-35-2,-1 0 1,33 0 2,32 0-4,1 0 2,-1 0 0,-32 0 0,-33 0 0,33 0-1,33 0 2,-33 0-1,32 35-1,1-35 2,-1 0-1,1 0 0,-1 0 0,-32 35 0,-33-35 0,33 0-1,0 0 2,-32 0-1,64 0 0,-97 0 0,32 0 0,0 0-1,99 0 1,-99 0 0,0 0 0,66 0-1,-66-35 2,66 70 0,-1-1-1,-65 1 0,1-35-1,-34 0 1,-64 0 0,-33 0 0,65 0 0,-32 0 0,-33 0-1,32 0 2,-32 0-1,0 0 0,33 0 0,-33 0-1,0-35 2,0 35-1,-65-34 0,-33-1-1,0-35 2,-32 1-1,0 34 0,32 0 0,-32 0-1,97 35 1,-32-34 0,0-1 0,32 0 1,-32 35-2,65 0 1,-33-35 0,33 35 0,-32 0 0,32 0 0,0 0 0,0-34-1,65 34 2,-33 0-1,66 0 0,0 34-1,65-34 2,-33 0-1,0 35 0,-32-35 0,-33 0 0,33 35-1,-65-35 2,-1 0-1,1 35 0,-1-1-1,-32 1 1,33 0 0,-66 0 1,33 34-1,-32 1-1,-66-1 1,-97 36 0,32-1 0,32-35 0,-64 36 0,65-71 0,-1 36 0,-32-1 0,33-34 0,0 0 0,-1-35 0</inkml:trace>
    </iact:actionData>
  </iact:action>
  <iact:action type="add" startTime="65149">
    <iact:property name="dataType"/>
    <iact:actionData xml:id="d4">
      <inkml:trace xmlns:inkml="http://www.w3.org/2003/InkML" xml:id="stk4" contextRef="#ctx0" brushRef="#br0">27392 9769 0,'-130'34'6,"0"-68"5,64 68-2,66-34 1,-32 0 1,32-34-2,-65 34 1,32 0 0,-32 0 2,-65 0-4,-1 0 3,1 0-1,0 0-1,-1 0 1,-32 0 0,-32 34 0,-1-34 0,33 70 0,33-35 0,0 69 0,-33 0 1,33 35-2,-1 0 1,34 1 0,-34-36 0,66 35 0,32 35 0,-32-70 0,33 0 0,32 1 0,0 34 0,32 34 0,33 36-1,33-35 1,33-35 0,31 35 1,-31-1-1,64-33-1,1-1 2,-33-35-1,32 0 0,-32 0-1,-33-69 1,66 0 0,-66 34 0,33-69 0,33 0 0,-66 35 0,33-35 0,65-35 1,-33 1-2,-64-36 1,-1 1 0,98-36-1,-98-34 3,-32 0-3,32 35 1,-64 0-1,31-70 2,1 0-1,-33-35 0,0 36 0,-32 68 0,0-34-1,32-34 2,-33 33-1,-32-33-1,-32 68 1,-33-34 0,32 0 0,-32 35 1,0-35-2,-33 0 1,-32 0 0,-98 0 0,65 0 0,-33 0 0,-32 34 0,33 36 0,-33-1-1,65 1 2,0 34-2,32 70 2,-97 69-1</inkml:trace>
    </iact:actionData>
  </iact:action>
  <iact:action type="add" startTime="93345">
    <iact:property name="dataType"/>
    <iact:actionData xml:id="d5">
      <inkml:trace xmlns:inkml="http://www.w3.org/2003/InkML" xml:id="stk5" contextRef="#ctx0" brushRef="#br0">17553 10812 0,'0'0'6,"0"0"5,-131-105-1,66 71 0,65 34 0,0 0 0,-33 0 0,1-35-1,-33 0 1,-33 0 0,33 1 2,0 34-4,-33-35 3,0 35-1,66 0-1,-34 0 2,1 0-2,-32 0 1,31 0 0,1 35 0,-65-35 0,65 0 0,32 0 0,-32 0 0,32 0 0,1 0 0,-1 34 0,1-34 0,32 0-1,-33 0 2,33 0-1,-33 0 0,33 0 0,-32 0 0,32 35 1,-65-35-2,32 35 1,33 0-1,-32 69 1,-1 0 0,0 70 1,1-35-2,-1 0 1,1 35 0,32 34 0,-66 1 0,66-35 0,-32 34 0,-1 1 0,33 0 0,-32-1 0,32 1 0,-33 34 0,1-34 0,32-1 0,0 1 0,0-1 0,0-34 0,-66-35 0,34 0-1,32 0 2,0-34-2,-33-1 2,33 0-1,0-69-1,0 34 1,0-34 1,0 0-1,0 0 0,0-35-1,0 35 1,0-1 0,33 1 1,-1-35-2,34 35 1,-1 69 0,32-104 1,-31 35-2,-34-35 1,66 0-1,65 35 2,-33-1-2,1 1 2,-1 0-2,65-35 2,-32 0-1,0 35 0,0-35-1,-65 0 2,32 34-2,-32-34 2,32 0-2,-32 0 1,-33 0 0,0 0 1,-32-34-2,32 34 1,-32 0 1,-1 0-2,-32 0 1,33-35 0,-33 35 1,32-70-2,-32 1 1,0-35 0,0-70 0,0 0 1,0-35-2,0-34 1,-32 0 0,-1-1-1,33 1 2,0-70-1,-32 70-1,32 34 2,0-138-1,32 69 0,-32-1 0,33 1-1,-33 0 1,32 35 0,34 0 1,-34 34-2,-32 0 2,33 36-2,-33 34 1,32-35 1,1 35-2</inkml:trace>
    </iact:actionData>
  </iact:action>
  <iact:action type="add" startTime="102829">
    <iact:property name="dataType"/>
    <iact:actionData xml:id="d6">
      <inkml:trace xmlns:inkml="http://www.w3.org/2003/InkML" xml:id="stk6" contextRef="#ctx0" brushRef="#br0">16054 11576 0,'0'0'7,"-65"174"3,32-104 0,0-70 0,33 0 0,0 104 0,-32 0 0,32 105 2,0 104-4,0 0 2,0 34 0,0 1 0,0-70 0,0 0 0,0-35-1,-65-69 2,65-35-1,-33 0 0,33-34-1,0-105 1,0 0 1,0 0-1,0-35 0,33-104 0,64-209-1,-31 70 2,-34-104-1,33-1-1,1 36 1,-34-70 0,33 69 0,0 35 1,-32 0-2,32 70 1,-32 69 0,-1 70 0,-32 69 0,0 35 0,0 0 0,0 139 0,0 35 0,-32 208 0,-1 70 0,33-35 0,-65 0 0,65-69 0,-33 34-1,1-69 2,-1-69-1,1-1-1,-1-69 2,33-70-1,-32 0-1,32-104 1,0 0 0,0 0 0,-33-34-1,33-71 2,-65-173-1,65-35 0,-33-104-1,33 35 1,0-1 1,-32-34-1,32 35 0,0-1 0,0 140-1,32 139 2,-32 34-1,0 36 0,0-1 0,0 70 0,-65 104 0,32 104-1,-97 244 2,98-35-1,-34-35-1,1 0 2,0-35-1,0-34 0,0-70 0,0-69 0,65-105 0,-66-35-1,34-34 2,32-35-2,0 0 0,32-104 3,34-105-3,-1-104 1,-33-69 0,33-105 0,1 70 0,-1 35 0,0-35 1,33 69-2,32 70 0,-65 69 2,0 105-1,-32 35 0,0 69 0,-1 69 0,1 140 0,-33 208 0,32 0 0,-32 70-1,-32-70 1,32 35 1,-33-70-2,33-34 1,0-70 0,0-104 1,0-1-1,0-138-1,0-35 1,0 0 0,0 0-1,33-174 2,-33-69-1,97-313 0,1 69 0,-33 70-1,1 35 2,31-140-1,34 140 0,-66 104 0,32 34-1,-64 140 2,0 35-1,-33 69-1,0 34 1,32 105 0,1 139 1,-1 174-2,-32-34 1,33-36 0,-33-34 0,0-1 1,0-34-2,33 0 1,-33-70-1,0-69 2,0-70-1,0-104 0,0 0 0,0 0 0,0 0 0,32-104 0,1-105 0,-33-69 0,32-104-1,1 0 3,-1 34-3,1 0 0,-33 35 2,65 35-1,-65 35 0,0 69 0,0 105-1,0 34 1,0 35-1,0 0 2,0 0-1,0 35 0,0 138 0,33 71 0,-1 208 0,-32-70 0,33 35 0,-33 70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56.6335" units="1/cm"/>
          <inkml:channelProperty channel="Y" name="resolution" value="52.81981" units="1/cm"/>
          <inkml:channelProperty channel="T" name="resolution" value="1" units="1/dev"/>
        </inkml:channelProperties>
      </inkml:inkSource>
      <inkml:timestamp xml:id="ts0" timeString="2020-07-09T20:51:28.1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5404">
    <iact:property name="dataType"/>
    <iact:actionData xml:id="d0">
      <inkml:trace xmlns:inkml="http://www.w3.org/2003/InkML" xml:id="stk0" contextRef="#ctx0" brushRef="#br0">15435 6049 0,'0'0'7,"-196"0"5,196 0-4,-32 0 2,-1 0 0,-65 35 1,33-35-2,-65 0 2,-33 35 8,-33-1-18,34 1 8,-34 35 1,1-1 0,-66 1 0,65-1 0,1 1-1,-98 69 1,32 0 0,0 0 1,66 0-1,-98 35-1,-33 69 1,33 35 0,32-104 1,65 0-1,34 0-1,-34 69 1,1-34 0,97-1 0,-65 70 0,65 0 0,0-34 0,33-1 0,65 0 0,-32-34 0,32 34 0,65 105 0,0-35 0,33 0 0,32-35-1,-32-35 1,0 70 1,32-35-1,65 0-1,33 70 2,-65-105-2,65-34 2,1 34-2,-1-34 2,-33-1-2,-32-69 1,98 70 1,-33-35-1,32-1 0,1 1-1,32-35 2,-32 35-1,65 0-1,0-70 1,-66 35 1,66-34-2,0-1 2,32-69-2,-65 34 1,-32-34 0,32-35 0,-32 0 0,32 0 0,33 0 0,0-35-1,-33 0 1,0 1 1,33-36-1,-65 1-1,32-105 2,-32 35-2,-1 0 2,-97-35-2,33 0 2,-1-69-1,-32-1 0,0-34 0,-33-69 0,-64 34 0,-1-35 0,0 1-1,-33-1 1,1 0 1,-33 1-1,-33-1-1,1-34 2,-1-1-1,-32 70 0,0-69-1,-65 34 1,-98 1 1,97 69-2,1-35 2,-66 69-2,1 1 1,-1 69 0,-97-34 0,-33 34 0,33-35 0,0 35 0,32 1 0,-97-1-1,32 0 3,0 35-2,0 69-2,164 1 3,-132-1-1,66 36 0,-32-71-1,-1-34 2</inkml:trace>
    </iact:actionData>
  </iact:action>
  <iact:action type="add" startTime="11263">
    <iact:property name="dataType"/>
    <iact:actionData xml:id="d1">
      <inkml:trace xmlns:inkml="http://www.w3.org/2003/InkML" xml:id="stk1" contextRef="#ctx0" brushRef="#br0">17487 6779 0,'0'0'7,"0"0"3,228-104 0,-228 104 0,33 0 0,32 35 0,131-35 1,32 69-2,32-34 1,1 34 0,0-34 0,-33-35-1,-33 35 1,33-35 1,-32 35-2,32-35 1,-33 34 0,-32-34 1,0 0-2,-65 0 1,-33 0 0,33 35 0,0-70 0,32 1 0,-32-1 0</inkml:trace>
    </iact:actionData>
  </iact:action>
  <iact:action type="add" startTime="13803">
    <iact:property name="dataType"/>
    <iact:actionData xml:id="d2">
      <inkml:trace xmlns:inkml="http://www.w3.org/2003/InkML" xml:id="stk2" contextRef="#ctx0" brushRef="#br0">17520 8482 0,'0'0'7,"0"0"3,0 0 1,0 0-2,0 0 2,163-104-2,-131 35 1,99 69 0,32-35 1,0 0-2,0 35 2,32 0-1,0 35 0,131-105-1,-98 70 3,33-34-4,-131 34 2,98 0 0,66 0 1,-66 0-2,65 0 1,-32 0 0,-33 34 0,-33-34 0,-130 0 1,66 0-2,-34 0 1,-64 0 0,0 0 0,-1 0-1,1 0 1,-33 0 2,0 0-4,97 0 3</inkml:trace>
    </iact:actionData>
  </iact:action>
  <iact:action type="add" startTime="14949">
    <iact:property name="dataType"/>
    <iact:actionData xml:id="d3">
      <inkml:trace xmlns:inkml="http://www.w3.org/2003/InkML" xml:id="stk3" contextRef="#ctx0" brushRef="#br0">17781 9734 0,'0'0'7,"0"0"3,0 0 2,0 0-4,195-35 3,-97 70-2,65-35 1,65 35 2,-33-35-3,33 34 0,33-68 1,-33 34 0,33 0 0,-1-35 1,66 35-2,-65 0 1,97 0 0,-64-35 0,-66 35 0,130 0 0,-65 0 0,-32 0 0,0-35 0,32 35 0,-98 0 0,33 0 0,0-34 0,33 34 1,-131 0-2,33-35 1,65 35 1,-32 0-2,-33 0 1,0 35 0,-33-35 0,-32 34-1,-1-34 3,66 35-4,-130-35 3,65 0-2</inkml:trace>
    </iact:actionData>
  </iact:action>
  <iact:action type="add" startTime="16504">
    <iact:property name="dataType"/>
    <iact:actionData xml:id="d4">
      <inkml:trace xmlns:inkml="http://www.w3.org/2003/InkML" xml:id="stk4" contextRef="#ctx0" brushRef="#br0">17357 10707 0,'0'0'7,"0"0"3,0 0 0,0 0 0,0 0 0,0 0 0,0 0 0,0 0 0,228-34-1,-130 34 2,32 0-2,66 0 2,-33 0-1,32 34 0,33-34 0,-65 35 1,0-35-2,65-35 0,-32 35 2,-34-34-1,1 34 0,33 0 0,32-35-1,-65 35 1,32 0 0,66 0 0,-33 0 0,0 0 1,-65 0-2,98 0 1,-33 35 1,32-35-2,-97 0 1,65 34 0,33-34 1,-98 0-2,65 35 1,-33 35-1,34-70 2,-1 34-1,-98-34-1,0 35 2,66-35-2,-33 0 2,0 35-1,32-35 0,-32 35-1,0-70 2,32 35-2,-32 0 1,-98 0 0,33-35 0,33 35 1,-34-35-1,-64 35-1,-1-34 2</inkml:trace>
    </iact:actionData>
  </iact:action>
  <iact:action type="add" startTime="31132">
    <iact:property name="dataType"/>
    <iact:actionData xml:id="d5">
      <inkml:trace xmlns:inkml="http://www.w3.org/2003/InkML" xml:id="stk5" contextRef="#ctx0" brushRef="#br0">4227 16860 0,'0'0'8,"0"0"1,0 0 1,130-34 0,-97 34-1,97-35 1,0 35 0,1 0 1,-1 0-2,33 0 1,32-35 1,66 35-1,-98-35 0,32 35 0,99 0-1,-34-34 1,33 34 0,1 0 1,-1 0-1,0-35 0,-65 35-1,65-35 2,-32 0-1,0 70-1,65-35 2,-33 70-1,-33-70-1,34-35 1,-66 35 0,-33 0 0,-32 35 0,0-35 0,0 0 0,-33 0 0,-32 0 0,32 34-1,1-34 1,-34 0 0,34 0 0,-33 0 1,-1 0-2,1 0 1,-33 0 0,66 0 1</inkml:trace>
    </iact:actionData>
  </iact:action>
  <iact:action type="add" startTime="70509">
    <iact:property name="dataType"/>
    <iact:actionData xml:id="d6">
      <inkml:trace xmlns:inkml="http://www.w3.org/2003/InkML" xml:id="stk6" contextRef="#ctx0" brushRef="#br0">11525 7787 0,'0'0'7,"0"0"2,0 0 2,0 0-2,0 0 2,0 0-2,130 0 2,-32 0-2,98-35 1,129 35 1,-64 0-2,32 0 1,33 0 0,-33 0 0,-130 0 0,65-34 0,0 34 1,-65-35-2,0 35 1,-98-35 0,0 35 1,1 0-2,-1 0 1,0 0 0,0 0-1,33 0 1,0 35 2</inkml:trace>
    </iact:actionData>
  </iact:action>
  <iact:action type="add" startTime="70995">
    <iact:property name="dataType"/>
    <iact:actionData xml:id="d7">
      <inkml:trace xmlns:inkml="http://www.w3.org/2003/InkML" xml:id="stk7" contextRef="#ctx0" brushRef="#br0">11623 8552 0,'0'0'8,"0"0"3,0 0-1,0 0 0,195-139 1,-32 104-2,65 35 1,98-69 0,-33 69-1,0-35 2,1 35-1,-66 0 0,0 0 0,-163-35-1,33 0 1,-33 35 0,33-34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56.6335" units="1/cm"/>
          <inkml:channelProperty channel="Y" name="resolution" value="52.81981" units="1/cm"/>
          <inkml:channelProperty channel="T" name="resolution" value="1" units="1/dev"/>
        </inkml:channelProperties>
      </inkml:inkSource>
      <inkml:timestamp xml:id="ts0" timeString="2020-07-09T21:38:23.1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56863">
    <iact:property name="dataType"/>
    <iact:actionData xml:id="d0">
      <inkml:trace xmlns:inkml="http://www.w3.org/2003/InkML" xml:id="stk0" contextRef="#ctx0" brushRef="#br0">6214 6223 0,'0'0'8,"0"0"3,0 0-2,0 0 0,0 0 2,0 0-1,130 0 0,-32-35-1,65 70 1,-33-35 2,1 35-3,-33-1 6,64 1-8,-64-35 1,0 0 1,0 0 1,-33 0 0,0 0 0,65 35 2,-65-35-4,66 0 2,97 35 1</inkml:trace>
    </iact:actionData>
  </iact:action>
  <iact:action type="add" startTime="85097">
    <iact:property name="dataType"/>
    <iact:actionData xml:id="d1">
      <inkml:trace xmlns:inkml="http://www.w3.org/2003/InkML" xml:id="stk1" contextRef="#ctx0" brushRef="#br0">14946 9004 0,'0'0'6,"-163"0"5,163 0-2,-32 0 1,-1-35 0,-65 0 0,0 1 0,1-36 1,-66-34-2,65 69 1,0-34 0,33-1 0,-33 35 0,-97 0 0,65-34 0,32 69 0,-32-35 1,-1 0-1,-32 1-1,33 34 1,0 0 0,-66 0 1,98-35-2,-32 70 1,-33-35 0,-65 104 1,0-35-3,33-34 2,32 0 0,65 35 0,-98-36 2,66 36-4,0-35 2,-1 34 1,1-34-2,65 34 2,-65 36-2,-33 34 1,32 0 0,1 35 1,32-35-1,1 0-1,31 0 1,-31 35 1,64-35-2,-32 0 2,32 0-2,1 35 2,-1-35-2,33 34 2,-32-34-2,32 1 1,32 33 0,-32 1 0,33 0 0,-1 35 0,1-70-1,32 69 1,33-34 0,0 0 0,-1-35 1,34 0-2,-34-35 1,34 0 0,-34 1 0,34 34 2,-1-35-4,66 0 2,-34-34 0,-31-35 0,32-1 1,32-34-1,1-34-1,32 34 2,0-70-2,65 35 1,-65-34 1,0-1-2,0-34 2,33 0-3,-33 34 2,-65 1 0,65-36 1,33-68 0,-33-1-3,-65 35 2,-33 0 2,65 0-3,1-70 1,-66 70-1,1-70 1,-34 36 0,1-1 1,-33-35 1,33 1-1,-65-1 3,-1 1-12,-32 68 9,0-33-2,-32 34 1,-1-105 0,-32 70-1,0 35 2,-66-69-1,-162-70-1,0-105 1</inkml:trace>
    </iact:actionData>
  </iact:action>
  <iact:action type="add" startTime="100121">
    <iact:property name="dataType"/>
    <iact:actionData xml:id="d2">
      <inkml:trace xmlns:inkml="http://www.w3.org/2003/InkML" xml:id="stk2" contextRef="#ctx0" brushRef="#br0">5693 6501 0,'0'0'8,"0"0"0,0 0 2,0 0 0,0 0 1,0 0-2,0 0 1,195 0 0,1 35 0,64-35 2,1 35-4,0-35 2,-1 0 0,-32-35 0,33 35 1,-65-35-2,-1 35 2,33 0-2,-65 0 2,-33 0-2,1 0 1,-66 0 0,-32 0 0,-1 0 0</inkml:trace>
    </iact:actionData>
  </iact:action>
  <iact:action type="add" startTime="112365">
    <iact:property name="dataType"/>
    <iact:actionData xml:id="d3">
      <inkml:trace xmlns:inkml="http://www.w3.org/2003/InkML" xml:id="stk3" contextRef="#ctx0" brushRef="#br0">21462 10499 0,'-195'-35'8,"-66"105"1,66-105 2,162 0-2,-97 35 1,-33 0 0,-130-70 0,32 70 0,33 0 0,-65 35 0,-98 35 0,32-35 0,164-1-1,-98 36 2,-33 34-1,65 35 1,33-69 4,0 34-5,0 35-1,0-35 2,65 35-3,-65-34 1,98 34-1,-33 34 1,65 1 0,-32-35 2,64 70-2,-64 0 1,97-1 0,1 35 0,-1 1 0,1-1 0,-1 0 0,33 1 0,-32-36-1,64-34 2,1 104-1,-1 0 0,33-69 0,1 69 1,-1-69-2,65-1 2,0 1-1,33-1-1,0-34 0,0 0 1,65 0 1,33-35-1,-98-35 1,65 0-3,65 1 2,-65-36 0,98 70 0,32 0 0,-32-34 1,-65-140-2,0 70 1,64-1 0,34-34 0,-66 0 0,98 35 0,0-70 0,-65 1 0,97-71 0,-64 1 0,-33-35 0,65 35 0,-66-105-1,1-34 2,65 34-2,-65 1 1,-33-105 0,0 69 1,-97 1-1,32-35-1,-33 35 1,-64-35 0,-1 34 1,-65 1-2,0 69 1,-65 35 0,0-70 0,0 1 0,0 34 0,-65-139 0,-98-34 0,0 103 0,-32-103 0,-1 68 1,34 106-1,-164-105-1,98-1 1,0 36 0,-33 104 1,-65-69-1,0-1-2,-32 105 3,-196-1-2,0-34 2</inkml:trace>
    </iact:actionData>
  </iact:action>
  <iact:action type="add" startTime="118443">
    <iact:property name="dataType"/>
    <iact:actionData xml:id="d4">
      <inkml:trace xmlns:inkml="http://www.w3.org/2003/InkML" xml:id="stk4" contextRef="#ctx0" brushRef="#br0">6638 4728 0,'-196'0'6,"66"0"6,32 0-4,66 0 2,-1 0 1,0 35 0,-32-35-3,-98 69 2,0 1 0,1 139 0,31-1 1,33 35-1,66 1-1,-1-1 1,1 0-1,32-34 2,32 69-1,33-69 0,33-1-1,98-34 2,-1 0-1,33-35 2,33-70-2,65-34 0,-33-35-1,130-69-1,-32-70 2,33-35 0,-98-35 0,97-104 0,-97 1 0,-98-1 0,-32-35 0,-98-34 0,-66 69 0,-64 104 0,-1 1 0,-130-36 0,-65-69-1,-130 70 2,-196 69-2,-33 140 1,33 103 2,-228 244-3,98 243 0</inkml:trace>
    </iact:actionData>
  </iact:action>
  <iact:action type="add" startTime="127359">
    <iact:property name="dataType"/>
    <iact:actionData xml:id="d5">
      <inkml:trace xmlns:inkml="http://www.w3.org/2003/InkML" xml:id="stk5" contextRef="#ctx0" brushRef="#br0">23417 13523 0,'0'0'6,"0"0"4,0 0-1,0 0 2,0 0-1,0 0 1,131 174-2,-99-70 2,66 35-2,-33-34 2,-32-1-2,-1-35 1,1-34 0,-1 0-1,-32-35 1,33 35 1,0-35-2,32-35 1,130-69 0,-32-70 0,163-70 1,-131 1-2,1 35 1,97-71 0,-65 1 0,0 35 1,0 104-2,-32-70 1,-1 70 1,-64 35-2,-66-35 1</inkml:trace>
    </iact:actionData>
  </iact:action>
  <iact:action type="add" startTime="127915">
    <iact:property name="dataType"/>
    <iact:actionData xml:id="d6">
      <inkml:trace xmlns:inkml="http://www.w3.org/2003/InkML" xml:id="stk6" contextRef="#ctx0" brushRef="#br0">23189 14566 0,'0'0'8,"0"0"1,0 0 2,0 0-2,0 0 2,0 0-2,0 0 1,130 70 1,-32 103-1,-33 1 0,1-35-1,64-35 2,-98 1-1,1-70-1,-33-35 2,0 34-2,33 1 2,-1-35-2,33 0 1,66-104 0,162-140 0,0-34 0,0 0 0,98-139 0,0-70 1,33 70-1,-1 35 0,34-35-1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FB774-C4D5-41E8-8763-CD938AA034BC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A421B9-FF9E-42CB-9C52-C30453265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05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6220-3F3C-4ADC-82F7-93BAFE92C380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Engr. Sidra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F3FF-22AC-4FDB-A437-CA08E1BCDAC7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Engr. Sidra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B080-B0BF-4F21-9E23-C7D61DCC53C5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Engr. Sidra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D1931-D394-4299-B780-DD63F778742F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Engr. Sidra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1F9F13D-7D6A-4200-8085-429FCFA74B8C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Lecture by Engr. Sidra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79D8-BC29-4A1B-9EBC-C34E706C59E1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Engr. Sidra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E46B4-B6DD-4847-A2F0-65CE61A48A9C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Engr. Sidra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09A0-181C-4D60-BCB6-A6486FB19426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Engr. Sidra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1D409-B7C1-40A9-9B63-BA4538970B41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Engr. Sidra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ED56-78FF-45B0-BF32-6CBFFF658037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Engr. Sidra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E5BD7-8148-44AC-BE3B-A697E10F925E}" type="datetime1">
              <a:rPr lang="en-US" smtClean="0"/>
              <a:t>7/10/2020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5665D31-B39A-4713-9D89-0AD997E1765F}" type="datetime1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Lecture by Engr. Sidra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11/relationships/inkAction" Target="../ink/inkAction3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FA51-FE3D-4A59-8DCC-017459A26A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442DB-70E3-482C-BCEB-4EC8573197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# 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6F3D3-7707-44AE-9C31-21D61EB95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Engr. Sidra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8034F-D3FE-41F6-8ADB-6CC56418C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195" y="154007"/>
            <a:ext cx="2724355" cy="53179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036376C-AD29-4A7F-BD7F-5EA11FDA3D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10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66"/>
    </mc:Choice>
    <mc:Fallback>
      <p:transition spd="slow" advTm="13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03616-1D51-4AA9-8F36-3582CD67B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Refinement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68AD2D-2986-40F0-AFE1-6705382B8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15548" y="2120900"/>
            <a:ext cx="7964556" cy="40513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0DACD-AAE0-4522-AD1E-12107A0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Engr. Sidra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454589-DE5D-4AB2-A3CC-E9C434E3C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195" y="154007"/>
            <a:ext cx="2724355" cy="5317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92A9EBE-A96A-4E88-892E-BFA15A5F0C8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85320" y="1364400"/>
              <a:ext cx="7823880" cy="5031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92A9EBE-A96A-4E88-892E-BFA15A5F0C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9480" y="1301040"/>
                <a:ext cx="7855200" cy="51577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CE20B1F-6603-4FEB-93D1-CA241898EE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1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626"/>
    </mc:Choice>
    <mc:Fallback xmlns="">
      <p:transition spd="slow" advTm="154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249F7-97FD-4C63-934D-CEFE819C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44F39-FE14-4B94-90E3-F338385F2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62539"/>
            <a:ext cx="10058400" cy="4409661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A crosscutting concern is some characteristic of the system that applies across many different requirements.</a:t>
            </a:r>
          </a:p>
          <a:p>
            <a:pPr algn="just"/>
            <a:r>
              <a:rPr lang="en-US" sz="2400" dirty="0"/>
              <a:t>It is important to identify aspects so that the design can properly accommodate them as refinement and modularization occur. </a:t>
            </a:r>
          </a:p>
          <a:p>
            <a:pPr algn="just"/>
            <a:r>
              <a:rPr lang="en-US" sz="2400" dirty="0"/>
              <a:t>In an ideal context, an aspect is implemented as a separate module (component) rather than as software fragments that are “scattered” or “tangled” throughout many components.</a:t>
            </a:r>
          </a:p>
          <a:p>
            <a:pPr algn="just"/>
            <a:r>
              <a:rPr lang="en-US" sz="2400" dirty="0"/>
              <a:t>To accomplish this, the design architecture should support a mechanism for defining an aspect—a module that enables the concern to be implemented across all other concerns that it crosscuts.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510DB-E73D-4008-B04E-4ADAECA97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Engr. Sidra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71D58-37DB-4ECD-B33F-2E12F2D8B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195" y="154007"/>
            <a:ext cx="2724355" cy="53179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CAF1D49-8800-4AC9-BE5E-0A2B91AED4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336"/>
    </mc:Choice>
    <mc:Fallback xmlns="">
      <p:transition spd="slow" advTm="210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6880-DCD9-42A2-AD29-EA291403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86B41-C3F1-4731-9B18-CBB639ACA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644328"/>
            <a:ext cx="10058400" cy="4628455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It is a reorganization technique which simplifies the design of components without changing </a:t>
            </a:r>
            <a:r>
              <a:rPr lang="en-US" sz="2400"/>
              <a:t>its function or </a:t>
            </a:r>
            <a:r>
              <a:rPr lang="en-US" sz="2400" dirty="0"/>
              <a:t>behavior.</a:t>
            </a:r>
          </a:p>
          <a:p>
            <a:pPr algn="just"/>
            <a:r>
              <a:rPr lang="en-US" sz="2400" dirty="0"/>
              <a:t>Fowler [FOW99] defines refactoring in the following manner:</a:t>
            </a:r>
          </a:p>
          <a:p>
            <a:pPr lvl="1" algn="just"/>
            <a:r>
              <a:rPr lang="en-US" sz="2000" dirty="0"/>
              <a:t>"Refactoring is the process of changing a software system in such a way that it does not alter the external behavior of the code [design] yet improves its internal structure.”</a:t>
            </a:r>
          </a:p>
          <a:p>
            <a:pPr algn="just"/>
            <a:r>
              <a:rPr lang="en-US" sz="2400" dirty="0"/>
              <a:t>When software is refactored, the existing design is examined for: </a:t>
            </a:r>
          </a:p>
          <a:p>
            <a:pPr lvl="1" algn="just"/>
            <a:r>
              <a:rPr lang="en-US" sz="2000" dirty="0"/>
              <a:t>Redundancy</a:t>
            </a:r>
          </a:p>
          <a:p>
            <a:pPr lvl="1" algn="just"/>
            <a:r>
              <a:rPr lang="en-US" sz="2000" dirty="0"/>
              <a:t>Unused design elements</a:t>
            </a:r>
          </a:p>
          <a:p>
            <a:pPr lvl="1" algn="just"/>
            <a:r>
              <a:rPr lang="en-US" sz="2000" dirty="0"/>
              <a:t>Inefficient or unnecessary algorithms</a:t>
            </a:r>
          </a:p>
          <a:p>
            <a:pPr lvl="1" algn="just"/>
            <a:r>
              <a:rPr lang="en-US" sz="2000" dirty="0"/>
              <a:t>Poorly constructed or inappropriate data structures</a:t>
            </a:r>
          </a:p>
          <a:p>
            <a:pPr lvl="1" algn="just"/>
            <a:r>
              <a:rPr lang="en-US" sz="2000" dirty="0"/>
              <a:t>or Any other design failure that can be corrected to yield better design.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DB87-0A26-47C9-9C46-F53DE77CF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Engr. Sidra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CE198-3DE5-4A41-BC2D-E81674EAA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195" y="154007"/>
            <a:ext cx="2724355" cy="531793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553B1A6-B853-4ECC-8B76-ECB257D6DF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5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715"/>
    </mc:Choice>
    <mc:Fallback xmlns="">
      <p:transition spd="slow" advTm="169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4BCC-C854-45F4-9980-DD7E44979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86359"/>
          </a:xfrm>
        </p:spPr>
        <p:txBody>
          <a:bodyPr/>
          <a:lstStyle/>
          <a:p>
            <a:r>
              <a:rPr lang="en-US" dirty="0"/>
              <a:t>Modularity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6CCBB-58FD-4F0B-B41E-9B729BF02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470991"/>
            <a:ext cx="10380030" cy="490237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/>
              <a:t>A software is separately divided into name and addressable components. Sometime they are called as modules which integrate to satisfy the requirements.</a:t>
            </a:r>
          </a:p>
          <a:p>
            <a:pPr algn="just"/>
            <a:r>
              <a:rPr lang="en-US" sz="2400" dirty="0"/>
              <a:t>Modularity is the single attribute of a software that permits a program to be managed easily.</a:t>
            </a:r>
          </a:p>
          <a:p>
            <a:pPr lvl="1" algn="just"/>
            <a:r>
              <a:rPr lang="en-US" sz="2000" dirty="0">
                <a:solidFill>
                  <a:schemeClr val="accent1"/>
                </a:solidFill>
              </a:rPr>
              <a:t>Modular decomposability</a:t>
            </a:r>
            <a:r>
              <a:rPr lang="en-US" sz="2000" dirty="0"/>
              <a:t>: A design method provides a systematic mechanism for decomposing the problem into sub-problems --&gt;reduce the complexity and achieve the modularity</a:t>
            </a:r>
          </a:p>
          <a:p>
            <a:pPr lvl="1" algn="just"/>
            <a:r>
              <a:rPr lang="en-US" sz="2000" dirty="0">
                <a:solidFill>
                  <a:schemeClr val="accent1"/>
                </a:solidFill>
              </a:rPr>
              <a:t>Modular composability:</a:t>
            </a:r>
            <a:r>
              <a:rPr lang="en-US" sz="2000" dirty="0"/>
              <a:t> A design method enables existing design components to be assembled into a new system. </a:t>
            </a:r>
          </a:p>
          <a:p>
            <a:pPr lvl="1" algn="just"/>
            <a:r>
              <a:rPr lang="en-US" sz="2000" dirty="0">
                <a:solidFill>
                  <a:schemeClr val="accent1"/>
                </a:solidFill>
              </a:rPr>
              <a:t>Modular understandability: </a:t>
            </a:r>
            <a:r>
              <a:rPr lang="en-US" sz="2000" dirty="0"/>
              <a:t>A module can be understood as a standalone unit it will be easier to build and easier to change. </a:t>
            </a:r>
          </a:p>
          <a:p>
            <a:pPr lvl="1" algn="just"/>
            <a:r>
              <a:rPr lang="en-US" sz="2000" dirty="0">
                <a:solidFill>
                  <a:schemeClr val="accent1"/>
                </a:solidFill>
              </a:rPr>
              <a:t>Modular continuity:</a:t>
            </a:r>
            <a:r>
              <a:rPr lang="en-US" sz="2000" dirty="0"/>
              <a:t> A small changes to the system requirements result in changes to individual modules, rather than system- wide changes. </a:t>
            </a:r>
          </a:p>
          <a:p>
            <a:pPr lvl="1" algn="just"/>
            <a:r>
              <a:rPr lang="en-US" sz="2000" dirty="0">
                <a:solidFill>
                  <a:schemeClr val="accent1"/>
                </a:solidFill>
              </a:rPr>
              <a:t>Modular protection: </a:t>
            </a:r>
            <a:r>
              <a:rPr lang="en-US" sz="2000" dirty="0"/>
              <a:t>An aberrant condition occurs within a module and its effects are constrained within the module.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E7AE5A-8F93-48B2-8AC8-91099EFE2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Engr. Sidra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5C18B-DB4A-430B-BFD1-CE5D63F7F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195" y="154007"/>
            <a:ext cx="2724355" cy="53179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D29CDAD-E00E-42B9-A6C3-74960FC408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6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793"/>
    </mc:Choice>
    <mc:Fallback xmlns="">
      <p:transition spd="slow" advTm="197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1F00-AE85-462D-A0F8-EE981718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 Trade-offs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B81550-AEC0-408D-A567-7C29E74CF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24000" y="2120900"/>
            <a:ext cx="8839199" cy="40513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27CD8-14BA-41DD-A671-900266EFD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Engr. Sidra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79D347-5258-487E-BA4C-8BE1EB101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195" y="154007"/>
            <a:ext cx="2724355" cy="5317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C063349-E4E4-4C30-A4DB-780E33E8EA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90800" y="3341520"/>
              <a:ext cx="8398440" cy="3166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C063349-E4E4-4C30-A4DB-780E33E8EA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74960" y="3278160"/>
                <a:ext cx="8429760" cy="32932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250907B-7A20-47CD-A5CF-BC5BBE9B44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6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830"/>
    </mc:Choice>
    <mc:Fallback xmlns="">
      <p:transition spd="slow" advTm="120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1F85-8EEE-4742-A90F-18761541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Information Hiding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BA464-C342-4683-873F-64AE35825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56522"/>
            <a:ext cx="10058400" cy="451567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Information (data and procedure) contained within a module should be inaccessible to other modules that have no need for such information. </a:t>
            </a:r>
          </a:p>
          <a:p>
            <a:pPr algn="just"/>
            <a:r>
              <a:rPr lang="en-US" sz="2400" dirty="0"/>
              <a:t>Hiding defines and enforces access constraints to both procedural detail within a module and any local data structure used by the module</a:t>
            </a:r>
          </a:p>
          <a:p>
            <a:pPr algn="just"/>
            <a:r>
              <a:rPr lang="en-US" sz="2400" dirty="0">
                <a:solidFill>
                  <a:schemeClr val="accent2"/>
                </a:solidFill>
              </a:rPr>
              <a:t>Why Information Hiding?</a:t>
            </a:r>
          </a:p>
          <a:p>
            <a:pPr lvl="1"/>
            <a:r>
              <a:rPr lang="en-US" sz="2000" dirty="0"/>
              <a:t>Decreases the probability of adverse effects</a:t>
            </a:r>
            <a:endParaRPr lang="en-US" sz="3600" dirty="0"/>
          </a:p>
          <a:p>
            <a:pPr lvl="1"/>
            <a:r>
              <a:rPr lang="en-US" sz="2000" dirty="0"/>
              <a:t>Restricts the effects of changes in one component on others</a:t>
            </a:r>
            <a:endParaRPr lang="en-US" sz="3600" dirty="0"/>
          </a:p>
          <a:p>
            <a:pPr lvl="1" algn="just"/>
            <a:r>
              <a:rPr lang="en-US" sz="2000" dirty="0"/>
              <a:t>Emphasizes communication through controlled interfaces</a:t>
            </a:r>
          </a:p>
          <a:p>
            <a:pPr lvl="1" algn="just"/>
            <a:r>
              <a:rPr lang="en-US" sz="2000" dirty="0"/>
              <a:t>Discourages the use of global data</a:t>
            </a:r>
          </a:p>
          <a:p>
            <a:pPr lvl="1" algn="just"/>
            <a:r>
              <a:rPr lang="en-US" sz="2000" dirty="0"/>
              <a:t>Leads to encapsulation—an attribute of high-quality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C8831-A8BF-4ABA-ADC3-860BDC967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/>
            <a:r>
              <a:rPr lang="en-US"/>
              <a:t>Lecture by Engr. Sidra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326BF-8C35-4A41-879C-C2F603FEE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195" y="154007"/>
            <a:ext cx="2724355" cy="53179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19FC1F3-D8EA-4D14-9826-17B6909018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1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707"/>
    </mc:Choice>
    <mc:Fallback xmlns="">
      <p:transition spd="slow" advTm="189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CECE50-5546-4322-90A8-865D8EBE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Hiding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0848-CF6F-489E-BDB6-72E619B02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42F2F-D9AD-4A82-BBF9-9822DA654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Engr. Sidra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5AC1C-7DA3-4B2E-A0A8-C8FE55192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94" y="1825624"/>
            <a:ext cx="10172070" cy="448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F9844-16E7-4E25-886B-C29B2569D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195" y="154007"/>
            <a:ext cx="2724355" cy="5317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9DD0129-3F1A-4E62-9898-66E9DED699E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21720" y="2177640"/>
              <a:ext cx="7800120" cy="3892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9DD0129-3F1A-4E62-9898-66E9DED699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5880" y="2114280"/>
                <a:ext cx="7831440" cy="401904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BBE4E70-B372-46EB-98D3-55CED38634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6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943"/>
    </mc:Choice>
    <mc:Fallback xmlns="">
      <p:transition spd="slow" advTm="122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7555-B1A2-4BE9-9D5B-AECA6B84D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39368"/>
          </a:xfrm>
        </p:spPr>
        <p:txBody>
          <a:bodyPr/>
          <a:lstStyle/>
          <a:p>
            <a:r>
              <a:rPr lang="en-US" dirty="0"/>
              <a:t>Functional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0393B-AF6C-47E6-B227-3C1BC2FBB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24000"/>
            <a:ext cx="10058400" cy="46482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/>
              <a:t>Functional independence is achieved by developing modules with "single-minded" function and an "aversion" to excessive interaction with other modules.</a:t>
            </a:r>
          </a:p>
          <a:p>
            <a:pPr algn="just"/>
            <a:r>
              <a:rPr lang="en-US" sz="2400" dirty="0"/>
              <a:t>Independence is assessed using two qualitative criteria:</a:t>
            </a:r>
          </a:p>
          <a:p>
            <a:pPr algn="just"/>
            <a:r>
              <a:rPr lang="en-US" sz="2400" dirty="0">
                <a:solidFill>
                  <a:schemeClr val="accent1"/>
                </a:solidFill>
              </a:rPr>
              <a:t>Cohesion</a:t>
            </a:r>
            <a:r>
              <a:rPr lang="en-US" sz="2400" dirty="0"/>
              <a:t> is an indication of the relative functional strength of a module.</a:t>
            </a:r>
          </a:p>
          <a:p>
            <a:pPr lvl="1" algn="just"/>
            <a:r>
              <a:rPr lang="en-US" sz="2000" dirty="0"/>
              <a:t>A cohesive module performs a single task, requiring little interaction with other components in other parts of a program. Stated simply, a cohesive module should(ideally) do just one thing.</a:t>
            </a:r>
          </a:p>
          <a:p>
            <a:pPr algn="just"/>
            <a:r>
              <a:rPr lang="en-US" sz="2400" dirty="0">
                <a:solidFill>
                  <a:schemeClr val="accent1"/>
                </a:solidFill>
              </a:rPr>
              <a:t>Coupling</a:t>
            </a:r>
            <a:r>
              <a:rPr lang="en-US" sz="2400" dirty="0"/>
              <a:t> is an indication of the relative interdependence among modules.</a:t>
            </a:r>
          </a:p>
          <a:p>
            <a:pPr lvl="1" algn="just"/>
            <a:r>
              <a:rPr lang="en-US" sz="2000" dirty="0"/>
              <a:t>Coupling depends on the interface complexity between modules, the point at which entry or reference is made to a module, and what data pass across the interface.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57B765-18BE-4EE6-A219-B7ED242B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Engr. Sidra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AF019-0852-48D7-964B-0B74E41E4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195" y="154007"/>
            <a:ext cx="2724355" cy="531793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4F3E2E68-BBE9-4F6F-91A2-166FF9B2D3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1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873"/>
    </mc:Choice>
    <mc:Fallback xmlns="">
      <p:transition spd="slow" advTm="274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209DD-4712-4C59-8960-DD043261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33EF2-E3CC-4CE3-BE78-84CA8F6E3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36035"/>
            <a:ext cx="10058400" cy="4436165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A cohesive module performs a single task in a procedure with little interactions with others.</a:t>
            </a:r>
          </a:p>
          <a:p>
            <a:pPr algn="just"/>
            <a:r>
              <a:rPr lang="en-US" sz="2800" dirty="0">
                <a:solidFill>
                  <a:schemeClr val="accent2"/>
                </a:solidFill>
              </a:rPr>
              <a:t>Goal</a:t>
            </a:r>
            <a:r>
              <a:rPr lang="en-US" sz="2800" dirty="0"/>
              <a:t>	</a:t>
            </a:r>
          </a:p>
          <a:p>
            <a:pPr lvl="1" algn="just"/>
            <a:r>
              <a:rPr lang="en-US" sz="2400" dirty="0"/>
              <a:t>Achieve high cohesion for modules in a system.</a:t>
            </a:r>
          </a:p>
          <a:p>
            <a:pPr algn="just"/>
            <a:r>
              <a:rPr lang="en-US" sz="2800" dirty="0">
                <a:solidFill>
                  <a:schemeClr val="accent2"/>
                </a:solidFill>
              </a:rPr>
              <a:t>Different types of cohesion</a:t>
            </a:r>
            <a:r>
              <a:rPr lang="en-US" sz="2800" dirty="0"/>
              <a:t>:</a:t>
            </a:r>
          </a:p>
          <a:p>
            <a:pPr lvl="1" algn="just"/>
            <a:r>
              <a:rPr lang="en-US" sz="2400" dirty="0">
                <a:solidFill>
                  <a:schemeClr val="accent1"/>
                </a:solidFill>
              </a:rPr>
              <a:t>Communication cohesion</a:t>
            </a:r>
            <a:r>
              <a:rPr lang="en-US" sz="2400" dirty="0"/>
              <a:t>: data sharing among processing elements </a:t>
            </a:r>
          </a:p>
          <a:p>
            <a:pPr lvl="1" algn="just"/>
            <a:r>
              <a:rPr lang="en-US" sz="2400" dirty="0">
                <a:solidFill>
                  <a:schemeClr val="accent1"/>
                </a:solidFill>
              </a:rPr>
              <a:t>Procedural cohesion: </a:t>
            </a:r>
            <a:r>
              <a:rPr lang="en-US" sz="2400" dirty="0"/>
              <a:t>order among processing elements</a:t>
            </a:r>
            <a:endParaRPr lang="en-US" sz="2400" dirty="0">
              <a:solidFill>
                <a:schemeClr val="accent1"/>
              </a:solidFill>
            </a:endParaRPr>
          </a:p>
          <a:p>
            <a:pPr lvl="1" algn="just"/>
            <a:r>
              <a:rPr lang="en-US" sz="2400" dirty="0">
                <a:solidFill>
                  <a:schemeClr val="accent1"/>
                </a:solidFill>
              </a:rPr>
              <a:t>Coincidentally cohesive</a:t>
            </a:r>
            <a:r>
              <a:rPr lang="en-US" sz="2400" dirty="0"/>
              <a:t>: a set of tasks related to each other loosely</a:t>
            </a:r>
          </a:p>
          <a:p>
            <a:pPr lvl="1" algn="just"/>
            <a:r>
              <a:rPr lang="en-US" sz="2400" dirty="0">
                <a:solidFill>
                  <a:schemeClr val="accent1"/>
                </a:solidFill>
              </a:rPr>
              <a:t>Logically cohesive</a:t>
            </a:r>
            <a:r>
              <a:rPr lang="en-US" sz="2400" dirty="0"/>
              <a:t>: logical connection among processing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5E4BF-269E-4792-AE5F-28D6C1410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Engr. Sidra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8FE51-66C7-4492-AA25-232DAC1A0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195" y="154007"/>
            <a:ext cx="2724355" cy="53179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E9A6099-8C7C-40A5-A54F-A41778E321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564"/>
    </mc:Choice>
    <mc:Fallback xmlns="">
      <p:transition spd="slow" advTm="315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33056-081D-4C58-AF19-4ED7091A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BDD0E-6204-4A1C-A04C-D84E18A04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36035"/>
            <a:ext cx="10058400" cy="443616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dirty="0">
                <a:solidFill>
                  <a:schemeClr val="accent2"/>
                </a:solidFill>
              </a:rPr>
              <a:t>Goal:</a:t>
            </a:r>
          </a:p>
          <a:p>
            <a:pPr lvl="1" algn="just"/>
            <a:r>
              <a:rPr lang="en-US" sz="2400" dirty="0"/>
              <a:t>Strive for lowest possible coupling among modules.</a:t>
            </a:r>
          </a:p>
          <a:p>
            <a:pPr algn="just"/>
            <a:r>
              <a:rPr lang="en-US" sz="2800" dirty="0">
                <a:solidFill>
                  <a:schemeClr val="accent2"/>
                </a:solidFill>
              </a:rPr>
              <a:t>Good coupling:</a:t>
            </a:r>
          </a:p>
          <a:p>
            <a:pPr lvl="1" algn="just"/>
            <a:r>
              <a:rPr lang="en-US" sz="2400" dirty="0"/>
              <a:t>Reduce or avoid change impact and ripple effects.</a:t>
            </a:r>
          </a:p>
          <a:p>
            <a:pPr lvl="1" algn="just"/>
            <a:r>
              <a:rPr lang="en-US" sz="2400" dirty="0"/>
              <a:t>Reduce the cost in program changes, testing, maintenance</a:t>
            </a:r>
          </a:p>
          <a:p>
            <a:pPr algn="just"/>
            <a:r>
              <a:rPr lang="en-US" sz="2800" dirty="0">
                <a:solidFill>
                  <a:schemeClr val="accent2"/>
                </a:solidFill>
              </a:rPr>
              <a:t>Types of coupling:</a:t>
            </a:r>
          </a:p>
          <a:p>
            <a:pPr lvl="1" algn="just"/>
            <a:r>
              <a:rPr lang="en-US" sz="2400" dirty="0">
                <a:solidFill>
                  <a:schemeClr val="accent1"/>
                </a:solidFill>
              </a:rPr>
              <a:t>Data coupling</a:t>
            </a:r>
            <a:r>
              <a:rPr lang="en-US" sz="2400" dirty="0"/>
              <a:t>: parameter passing or data interaction</a:t>
            </a:r>
          </a:p>
          <a:p>
            <a:pPr lvl="1" algn="just"/>
            <a:r>
              <a:rPr lang="en-US" sz="2400" dirty="0">
                <a:solidFill>
                  <a:schemeClr val="accent1"/>
                </a:solidFill>
              </a:rPr>
              <a:t>Control coupling:</a:t>
            </a:r>
            <a:r>
              <a:rPr lang="en-US" sz="2400" dirty="0"/>
              <a:t> share related control logical (for a control data)</a:t>
            </a:r>
          </a:p>
          <a:p>
            <a:pPr lvl="1" algn="just"/>
            <a:r>
              <a:rPr lang="en-US" sz="2400" dirty="0">
                <a:solidFill>
                  <a:schemeClr val="accent1"/>
                </a:solidFill>
              </a:rPr>
              <a:t>Common coupling</a:t>
            </a:r>
            <a:r>
              <a:rPr lang="en-US" sz="2400" dirty="0"/>
              <a:t>: common data sharing</a:t>
            </a:r>
          </a:p>
          <a:p>
            <a:pPr lvl="1" algn="just"/>
            <a:r>
              <a:rPr lang="en-US" sz="2400" dirty="0">
                <a:solidFill>
                  <a:schemeClr val="accent1"/>
                </a:solidFill>
              </a:rPr>
              <a:t>Content coupling</a:t>
            </a:r>
            <a:r>
              <a:rPr lang="en-US" sz="2400" dirty="0"/>
              <a:t>: module A use of data or control information maintained in another module.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F08B4-5845-4767-BA01-0FFA5D69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Engr. Sidra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5F815-C132-4858-BE9C-3C0C31522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195" y="154007"/>
            <a:ext cx="2724355" cy="53179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3C58CF5-A55F-419D-8CFA-E580549995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6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69"/>
    </mc:Choice>
    <mc:Fallback xmlns="">
      <p:transition spd="slow" advTm="187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49202-ED9E-4889-AE17-D1567100E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F7811-BA04-4661-88B8-B5C9812F9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Refinement is a top-down design approach.</a:t>
            </a:r>
          </a:p>
          <a:p>
            <a:pPr algn="just"/>
            <a:r>
              <a:rPr lang="en-US" sz="2400" dirty="0"/>
              <a:t>It is a process of elaboration.</a:t>
            </a:r>
          </a:p>
          <a:p>
            <a:pPr algn="just"/>
            <a:r>
              <a:rPr lang="en-US" sz="2400" dirty="0"/>
              <a:t>A program is established for refining levels of procedural details.</a:t>
            </a:r>
          </a:p>
          <a:p>
            <a:pPr algn="just"/>
            <a:r>
              <a:rPr lang="en-US" sz="2400" dirty="0"/>
              <a:t>A hierarchy is established by decomposing a statement of  function in a stepwise manner till the programming language statement are reached.</a:t>
            </a:r>
          </a:p>
          <a:p>
            <a:pPr algn="just"/>
            <a:r>
              <a:rPr lang="en-US" sz="2400" dirty="0"/>
              <a:t>Abstraction and refinement are complementary concepts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4A6DF-1178-45DD-AEE9-7BD3B470A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Engr. Sidra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F36B9-FC24-414B-930A-C4936E082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195" y="154007"/>
            <a:ext cx="2724355" cy="53179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520EC5C-5F1C-4748-9BD2-6AA1E68E85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6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662"/>
    </mc:Choice>
    <mc:Fallback xmlns="">
      <p:transition spd="slow" advTm="122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73</TotalTime>
  <Words>773</Words>
  <Application>Microsoft Office PowerPoint</Application>
  <PresentationFormat>Widescreen</PresentationFormat>
  <Paragraphs>82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Rockwell</vt:lpstr>
      <vt:lpstr>Rockwell Condensed</vt:lpstr>
      <vt:lpstr>Wingdings</vt:lpstr>
      <vt:lpstr>Wood Type</vt:lpstr>
      <vt:lpstr>Design Concepts</vt:lpstr>
      <vt:lpstr>Modularity</vt:lpstr>
      <vt:lpstr>Modularity Trade-offs</vt:lpstr>
      <vt:lpstr>Information Hiding</vt:lpstr>
      <vt:lpstr>Information Hiding</vt:lpstr>
      <vt:lpstr>Functional Independence</vt:lpstr>
      <vt:lpstr>Cohesion</vt:lpstr>
      <vt:lpstr>Coupling</vt:lpstr>
      <vt:lpstr>Refinement</vt:lpstr>
      <vt:lpstr>Stepwise Refinement</vt:lpstr>
      <vt:lpstr>Aspect</vt:lpstr>
      <vt:lpstr>Refactoring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syedhassan180@outlook.com</dc:creator>
  <cp:lastModifiedBy>syedhassan180@outlook.com</cp:lastModifiedBy>
  <cp:revision>9</cp:revision>
  <dcterms:created xsi:type="dcterms:W3CDTF">2020-07-09T20:50:52Z</dcterms:created>
  <dcterms:modified xsi:type="dcterms:W3CDTF">2020-07-09T22:09:10Z</dcterms:modified>
</cp:coreProperties>
</file>